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140" r:id="rId3"/>
    <p:sldId id="1141" r:id="rId4"/>
    <p:sldId id="1142" r:id="rId5"/>
    <p:sldId id="1143" r:id="rId6"/>
    <p:sldId id="1144" r:id="rId7"/>
    <p:sldId id="1148" r:id="rId8"/>
    <p:sldId id="1145" r:id="rId9"/>
    <p:sldId id="1146" r:id="rId10"/>
    <p:sldId id="1147" r:id="rId11"/>
    <p:sldId id="1149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80" d="100"/>
          <a:sy n="80" d="100"/>
        </p:scale>
        <p:origin x="89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73891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作者态度题。通读最后一段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作者用的形容词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“got me moving”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“it became difficult for me”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可知作者对这个游戏既感兴趣又觉得有点困难。故选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14144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What’s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writers’ attitude toward the game “citywide hide-and-seek”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Worried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agreeable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Refusing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doubtful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difficult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Confident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supportive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750" y="1648751"/>
            <a:ext cx="3872607" cy="41063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77749" y="162861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5341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105793"/>
            <a:ext cx="11485848" cy="2238241"/>
          </a:xfrm>
          <a:prstGeom prst="rect">
            <a:avLst/>
          </a:prstGeom>
          <a:noFill/>
          <a:ln w="19050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/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作者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态度题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Author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’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Attitude/Tone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Questions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是英语阅读理解中的高频考点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要求考生通过文章语言推断作者的情感倾向或立场观点。这类题目难度较大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需要结合文本细节和逻辑推理。解题时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学生可以先定位态度信号词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</a:rPr>
              <a:t>should,must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等等。其次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分析文章的逻辑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最后排除干扰项。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1844824"/>
            <a:ext cx="1672365" cy="504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197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78741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城市捉迷藏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这一现代游戏形式。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848" y="1268760"/>
            <a:ext cx="11068715" cy="1408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A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 game called “citywide hide-and-seek” is becoming popular with young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even hundreds of people come together, choose to be “cats” or “mice”, share locations on their phones, and then play hide-and-seek in a big open-air space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aw4.jpg" descr="id:214750187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78982" y="2636912"/>
            <a:ext cx="4330288" cy="3813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640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51031"/>
            <a:ext cx="11485848" cy="445423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Recently, I went to experience the activity with my friend Patrick McCarthy at the Olympic Forest Park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Beijing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around 30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us didn’t know each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game had two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rounds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first round, five people were “cats” and the rest were 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mice”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five minutes for “mice” to run and hide, the “cats” went out to find them using locations they shared on a map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second round was a group competition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all played hide-and-seek when we were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 it become the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renewed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interest in such a busy city life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When I invited McCarthy, he wondered, “What’s the point of playing this game as a grown-up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13029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07015"/>
            <a:ext cx="11485848" cy="445423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turned out to be a joyful experience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 of GPS made this childhood game much more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a creative way of bringing something new to old games using technology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said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McCarthy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good way to meet new people and even make friends, as one needs to work together with new people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me, it’s good that this activity got me moving as I’m not so interested in working out in my daily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 will have more fun if the park isn’t so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saw the “mice” were so far away from me, I just wanted to give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other hand, when it became difficult for me to get caught, I felt less excited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9116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500824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“share locations on their phones”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和第二段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“After five minutes for ‘mice’ to run and hide, the ‘cats’ went out to find them using locations they shared on a map app”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玩家可以在手机和地图应用的帮助下完成这个游戏。故选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passage, people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finish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game within five minutes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game both indoors and outdoors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game only with real mice and cats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game well with the help of the smartphone and GPS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77749" y="86059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8964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58630" y="1216827"/>
            <a:ext cx="11485848" cy="1477328"/>
          </a:xfrm>
          <a:prstGeom prst="rect">
            <a:avLst/>
          </a:prstGeom>
          <a:solidFill>
            <a:srgbClr val="E8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1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five minutes for “mice” to run and hide, the “cats” went out to find them using locations they shared on a map app. 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774090"/>
            <a:ext cx="11485848" cy="1754326"/>
          </a:xfrm>
          <a:prstGeom prst="rect">
            <a:avLst/>
          </a:prstGeom>
          <a:solidFill>
            <a:srgbClr val="E8F6FD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句中前半部分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“After five minutes for ‘mice’ to run and hide”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是时间状语。后半句中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using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的部分是一个伴随状语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意思为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猫儿们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使用应用中的定位来寻找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老鼠们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656646"/>
            <a:ext cx="11485848" cy="1130246"/>
          </a:xfrm>
          <a:prstGeom prst="rect">
            <a:avLst/>
          </a:prstGeom>
          <a:solidFill>
            <a:srgbClr val="E8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老鼠们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五分钟的逃跑和躲藏时间后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猫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们出发去寻找他们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借助一款地图应用上共享的位置信息。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630" y="1124744"/>
            <a:ext cx="1897946" cy="430129"/>
          </a:xfrm>
          <a:prstGeom prst="rect">
            <a:avLst/>
          </a:prstGeom>
        </p:spPr>
      </p:pic>
      <p:pic>
        <p:nvPicPr>
          <p:cNvPr id="7" name="译文.eps" descr="id:21474868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5423" y="2862759"/>
            <a:ext cx="932180" cy="287655"/>
          </a:xfrm>
          <a:prstGeom prst="rect">
            <a:avLst/>
          </a:prstGeom>
        </p:spPr>
      </p:pic>
      <p:pic>
        <p:nvPicPr>
          <p:cNvPr id="8" name="分析.eps" descr="id:214748683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75423" y="3971249"/>
            <a:ext cx="932180" cy="28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73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087544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all played hide-and-seek when we were little.”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这个游戏是作者在小的时候玩过的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所以比较古老了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而且第四段中也写到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was a creative way of bringing something new to old games using technology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科技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意为：用科技把新含义注入旧游戏。故选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underlined word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renewed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Paragraph 3 mean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created recently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again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disappear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different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86566" y="1527248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3129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180984"/>
            <a:ext cx="11485848" cy="4233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3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a creative way </a:t>
            </a:r>
            <a:r>
              <a:rPr lang="en-US" altLang="zh-CN" sz="23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bringing something new to 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</a:t>
            </a:r>
            <a:r>
              <a:rPr lang="zh-CN" altLang="zh-CN" sz="23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3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3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300" b="1" dirty="0" err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名词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某种行为模式、习惯或抽象方式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。常见搭配</a:t>
            </a:r>
            <a:r>
              <a:rPr lang="zh-CN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thinking/living/doing...</a:t>
            </a:r>
            <a:r>
              <a:rPr lang="zh-CN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思考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生活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做某事的方式</a:t>
            </a:r>
            <a:endParaRPr lang="zh-CN" altLang="zh-CN" sz="2300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dist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tabLst/>
            </a:pP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games 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using technology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科技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3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 good way to 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 new people and 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</a:t>
            </a:r>
            <a:endParaRPr lang="zh-CN" altLang="zh-CN" sz="23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 　　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</a:t>
            </a:r>
            <a:r>
              <a:rPr lang="zh-CN" altLang="zh-CN" sz="23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动词原形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做某事的具体方法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实现某目标的途径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。常见搭配</a:t>
            </a:r>
            <a:r>
              <a:rPr lang="zh-CN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improve/save/learn/make...</a:t>
            </a:r>
            <a:r>
              <a:rPr lang="zh-CN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改进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节省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学习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制作</a:t>
            </a:r>
            <a:r>
              <a:rPr lang="en-US" altLang="zh-CN" sz="2300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的方法</a:t>
            </a:r>
            <a:r>
              <a:rPr lang="zh-CN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300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friends, as one needs to work together with new people.” 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这款游戏被喜爱的两个原因。故选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423210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3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3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paragraph shows the reason of the popularity of the game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Para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Para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Para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Para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38622" y="752672"/>
            <a:ext cx="397865" cy="506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2300" dirty="0" smtClean="0"/>
              <a:t>C</a:t>
            </a:r>
            <a:endParaRPr lang="zh-CN" altLang="en-US" sz="23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箭头右.eps" descr="id:214748770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06974" y="2636912"/>
            <a:ext cx="576064" cy="453575"/>
          </a:xfrm>
          <a:prstGeom prst="rect">
            <a:avLst/>
          </a:prstGeom>
        </p:spPr>
      </p:pic>
      <p:pic>
        <p:nvPicPr>
          <p:cNvPr id="6" name="箭头右.eps" descr="id:214748770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735166" y="4005064"/>
            <a:ext cx="504056" cy="396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095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</TotalTime>
  <Words>818</Words>
  <Application>Microsoft Office PowerPoint</Application>
  <PresentationFormat>自定义</PresentationFormat>
  <Paragraphs>39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User</cp:lastModifiedBy>
  <cp:revision>451</cp:revision>
  <dcterms:created xsi:type="dcterms:W3CDTF">2020-11-06T05:24:00Z</dcterms:created>
  <dcterms:modified xsi:type="dcterms:W3CDTF">2025-09-17T08:33:02Z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